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02E"/>
    <a:srgbClr val="DF1C25"/>
    <a:srgbClr val="54C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0" d="100"/>
          <a:sy n="120" d="100"/>
        </p:scale>
        <p:origin x="-3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MERCEDES CORRALES" userId="bb7e09a5-5d3d-4a68-a722-779446900613" providerId="ADAL" clId="{531A9E81-B8AE-4D09-B9DA-1B70072FAA6A}"/>
    <pc:docChg chg="modSld">
      <pc:chgData name="MARÍA MERCEDES CORRALES" userId="bb7e09a5-5d3d-4a68-a722-779446900613" providerId="ADAL" clId="{531A9E81-B8AE-4D09-B9DA-1B70072FAA6A}" dt="2023-06-05T09:54:23.660" v="93" actId="1036"/>
      <pc:docMkLst>
        <pc:docMk/>
      </pc:docMkLst>
      <pc:sldChg chg="modSp mod">
        <pc:chgData name="MARÍA MERCEDES CORRALES" userId="bb7e09a5-5d3d-4a68-a722-779446900613" providerId="ADAL" clId="{531A9E81-B8AE-4D09-B9DA-1B70072FAA6A}" dt="2023-06-05T09:54:23.660" v="93" actId="1036"/>
        <pc:sldMkLst>
          <pc:docMk/>
          <pc:sldMk cId="338196276" sldId="256"/>
        </pc:sldMkLst>
        <pc:cxnChg chg="mod">
          <ac:chgData name="MARÍA MERCEDES CORRALES" userId="bb7e09a5-5d3d-4a68-a722-779446900613" providerId="ADAL" clId="{531A9E81-B8AE-4D09-B9DA-1B70072FAA6A}" dt="2023-06-05T09:54:23.660" v="93" actId="1036"/>
          <ac:cxnSpMkLst>
            <pc:docMk/>
            <pc:sldMk cId="338196276" sldId="256"/>
            <ac:cxnSpMk id="15" creationId="{86FC32C9-726C-6613-C83F-904F32C0FC2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54254-BAA3-19C3-6DD1-A830EEB75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89CEFC-33EE-E787-49A7-1CA51ACDF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4A2333-0A86-D019-FBE9-39EAAF123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E6B2-9E97-4824-8ED0-626B7C956CE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57D5AE-5481-D4BE-5BC9-85DE5F21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2108F6-07E6-0B38-EB9F-A3BB928C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E5C9-FB6B-409E-B9CB-8322BD267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76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EC60B-0FF2-ED86-F17C-C8DFBA0F0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F483CA-9745-055B-3743-001293CDB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3E1B4-8F61-9346-E214-0B7E367F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E6B2-9E97-4824-8ED0-626B7C956CE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46A00-BEC5-5EBD-D077-7AA576AAE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1796B8-3F88-7444-84D1-8B2FA048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E5C9-FB6B-409E-B9CB-8322BD267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07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2ED4B5-E826-D5CE-0D4D-D2BEF7CF8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260040-25E3-ED5F-148B-348056246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B033CC-28D9-4CF5-426B-6386FAC3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E6B2-9E97-4824-8ED0-626B7C956CE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FFB76B-19D1-1351-4A15-1D39FDBE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3F77DA-99BB-73E0-6BED-DD3694F8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E5C9-FB6B-409E-B9CB-8322BD267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50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EF575-316C-555F-170C-6D82C235C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B18C9F-3FA4-0EA6-CD69-00BFFC0F9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D9F732-1C75-A129-C267-5D5343B3D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E6B2-9E97-4824-8ED0-626B7C956CE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9A48A8-969C-5621-AC12-936B7181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B75F2A-CE47-8504-0BDF-7D59AB88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E5C9-FB6B-409E-B9CB-8322BD267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22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192FC-3853-D990-4E92-798A84079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105B63-7138-E2BF-3C43-AE7FB1F72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87D81-1FFF-7EFE-7A57-18505AA9A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E6B2-9E97-4824-8ED0-626B7C956CE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458E1B-09EE-0EEA-E278-3A352316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37136C-0062-B3D3-9ADD-B58C7540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E5C9-FB6B-409E-B9CB-8322BD267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94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B8FFB-C62B-6801-B10D-4C5CED31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3ED52-45BC-46FF-440D-495F7C866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EC8B98-4859-9F85-73B8-4896DD814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260DEE-5FED-383C-6CBC-DD8FA8DB7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E6B2-9E97-4824-8ED0-626B7C956CE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080A86-34AA-F6BF-0360-AC8F68BA3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7B28DF-5502-7B79-EAD8-E3AEB079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E5C9-FB6B-409E-B9CB-8322BD267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37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34A78-A34C-0AA7-5D9A-5A194121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CF8885-E958-E1CC-1B86-9ED440DA3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A52494-95AF-A2CC-660B-BB2D46347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46B0873-5489-9CE9-1F02-D02FECCF5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194C0C8-646C-EC37-F7A5-32D0B3AC9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763287-BF8D-713D-18E5-FF4A0616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E6B2-9E97-4824-8ED0-626B7C956CE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A7D4C8-4D3E-A92D-5416-6E639F787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A07710-3079-BE93-4BDC-E3259551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E5C9-FB6B-409E-B9CB-8322BD267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62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7DE0B-06C2-EEBB-5002-898EDCF0B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F98A09-54B3-BA68-7408-8E096EB14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E6B2-9E97-4824-8ED0-626B7C956CE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48CAD8-6B94-9879-2F5B-CD46DD2AC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35358F-0C67-BEDB-525F-95455D71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E5C9-FB6B-409E-B9CB-8322BD267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61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DD3636F-CF42-B0C7-247F-B6F5431F9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E6B2-9E97-4824-8ED0-626B7C956CE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01BCEF-B459-837D-B578-B2F32271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C5B4A5-90E1-D6FE-6210-82FB661E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E5C9-FB6B-409E-B9CB-8322BD267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47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FC272-78A3-793A-7026-F6600311D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BA642C-FFB3-2C64-1A01-D8F9F5E18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A7A3D2-D367-5831-7B98-BD6210342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7EE21B-0D01-F5CC-301D-FDE3EAAA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E6B2-9E97-4824-8ED0-626B7C956CE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10D244-5274-FB99-38C0-14ECFDAD8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155B20-57FC-102C-485B-E670880A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E5C9-FB6B-409E-B9CB-8322BD267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252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CA7B9-C636-FE34-38B6-EA3DF595A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6EB3BF-495B-6938-FF2F-3B5BD85A6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BCEC01-7229-1952-44B1-359EE3324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8A8783-AE47-0EBF-4ECC-31C2C94C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E6B2-9E97-4824-8ED0-626B7C956CE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FF083B-3177-7086-91BD-ED6A6F36E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C6CD5E-1011-759B-2F00-30890D27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E5C9-FB6B-409E-B9CB-8322BD267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89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377819-18DA-6D4F-BD1E-3A480EE8D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104B26-AB6C-1B48-FE11-AE6024CEF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A34D3E-2662-90FC-D1FC-DCFAC761C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6E6B2-9E97-4824-8ED0-626B7C956CED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8346E0-7FF3-C972-9145-DEF625646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49C24A-6356-3CD4-A72E-A5198156F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E5C9-FB6B-409E-B9CB-8322BD2677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83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306D6357-E22E-5C2E-109B-DBEB1C5B9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801727"/>
              </p:ext>
            </p:extLst>
          </p:nvPr>
        </p:nvGraphicFramePr>
        <p:xfrm>
          <a:off x="973992" y="2637691"/>
          <a:ext cx="10244016" cy="39151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61004">
                  <a:extLst>
                    <a:ext uri="{9D8B030D-6E8A-4147-A177-3AD203B41FA5}">
                      <a16:colId xmlns:a16="http://schemas.microsoft.com/office/drawing/2014/main" val="419810506"/>
                    </a:ext>
                  </a:extLst>
                </a:gridCol>
                <a:gridCol w="1177681">
                  <a:extLst>
                    <a:ext uri="{9D8B030D-6E8A-4147-A177-3AD203B41FA5}">
                      <a16:colId xmlns:a16="http://schemas.microsoft.com/office/drawing/2014/main" val="2406654150"/>
                    </a:ext>
                  </a:extLst>
                </a:gridCol>
                <a:gridCol w="3341077">
                  <a:extLst>
                    <a:ext uri="{9D8B030D-6E8A-4147-A177-3AD203B41FA5}">
                      <a16:colId xmlns:a16="http://schemas.microsoft.com/office/drawing/2014/main" val="1531512127"/>
                    </a:ext>
                  </a:extLst>
                </a:gridCol>
                <a:gridCol w="3164254">
                  <a:extLst>
                    <a:ext uri="{9D8B030D-6E8A-4147-A177-3AD203B41FA5}">
                      <a16:colId xmlns:a16="http://schemas.microsoft.com/office/drawing/2014/main" val="2486982966"/>
                    </a:ext>
                  </a:extLst>
                </a:gridCol>
              </a:tblGrid>
              <a:tr h="498496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Neutraface Text Bold" panose="02000800040000020004" pitchFamily="50" charset="0"/>
                        </a:rPr>
                        <a:t>Programación anual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Neutraface Text Bold" panose="02000800040000020004" pitchFamily="50" charset="0"/>
                        </a:rPr>
                        <a:t>Provincia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Neutraface Text Bold" panose="02000800040000020004" pitchFamily="50" charset="0"/>
                        </a:rPr>
                        <a:t>Modalidad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  <a:latin typeface="Neutraface Text Bold" panose="02000800040000020004" pitchFamily="50" charset="0"/>
                        </a:rPr>
                        <a:t>Nombre de la actividad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7898228"/>
                  </a:ext>
                </a:extLst>
              </a:tr>
              <a:tr h="371703">
                <a:tc>
                  <a:txBody>
                    <a:bodyPr/>
                    <a:lstStyle/>
                    <a:p>
                      <a:r>
                        <a:rPr lang="es-ES" sz="1500" dirty="0">
                          <a:latin typeface="Neutraface Text Light" panose="02000600050000020004" pitchFamily="50" charset="0"/>
                        </a:rPr>
                        <a:t>Mayo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Neutraface Text Light" panose="02000600050000020004" pitchFamily="50" charset="0"/>
                        </a:rPr>
                        <a:t>Valencia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Neutraface Text Light" panose="02000600050000020004" pitchFamily="50" charset="0"/>
                        </a:rPr>
                        <a:t>Presencial/Online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500" kern="1200" dirty="0">
                          <a:solidFill>
                            <a:schemeClr val="tx1"/>
                          </a:solidFill>
                          <a:latin typeface="Neutraface Text Light" panose="02000600050000020004" pitchFamily="50" charset="0"/>
                        </a:rPr>
                        <a:t>Sesiones de coaching</a:t>
                      </a:r>
                      <a:endParaRPr lang="es-ES" sz="1500" kern="1200" dirty="0">
                        <a:solidFill>
                          <a:schemeClr val="tx1"/>
                        </a:solidFill>
                        <a:latin typeface="Neutraface Text Light" panose="0200060005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7801234"/>
                  </a:ext>
                </a:extLst>
              </a:tr>
              <a:tr h="641570">
                <a:tc>
                  <a:txBody>
                    <a:bodyPr/>
                    <a:lstStyle/>
                    <a:p>
                      <a:r>
                        <a:rPr lang="es-ES" sz="1500" dirty="0">
                          <a:latin typeface="Neutraface Text Light" panose="02000600050000020004" pitchFamily="50" charset="0"/>
                        </a:rPr>
                        <a:t>Junio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Neutraface Text Light" panose="02000600050000020004" pitchFamily="50" charset="0"/>
                        </a:rPr>
                        <a:t>Valencia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Neutraface Text Light" panose="02000600050000020004" pitchFamily="50" charset="0"/>
                        </a:rPr>
                        <a:t>Presencial/Online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500" kern="1200" dirty="0">
                          <a:solidFill>
                            <a:schemeClr val="tx1"/>
                          </a:solidFill>
                          <a:latin typeface="Neutraface Text Light" panose="02000600050000020004" pitchFamily="50" charset="0"/>
                        </a:rPr>
                        <a:t>Formación técnica: caja/reposición</a:t>
                      </a:r>
                      <a:endParaRPr lang="es-ES" sz="1500" kern="1200" dirty="0">
                        <a:solidFill>
                          <a:schemeClr val="tx1"/>
                        </a:solidFill>
                        <a:latin typeface="Neutraface Text Light" panose="0200060005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116628"/>
                  </a:ext>
                </a:extLst>
              </a:tr>
              <a:tr h="371703">
                <a:tc>
                  <a:txBody>
                    <a:bodyPr/>
                    <a:lstStyle/>
                    <a:p>
                      <a:r>
                        <a:rPr lang="es-ES" sz="1500" dirty="0">
                          <a:latin typeface="Neutraface Text Light" panose="02000600050000020004" pitchFamily="50" charset="0"/>
                        </a:rPr>
                        <a:t>Septiembre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Neutraface Text Light" panose="02000600050000020004" pitchFamily="50" charset="0"/>
                        </a:rPr>
                        <a:t>Valencia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Neutraface Text Light" panose="02000600050000020004" pitchFamily="50" charset="0"/>
                        </a:rPr>
                        <a:t>Presencial/Online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500" kern="1200" dirty="0">
                          <a:solidFill>
                            <a:schemeClr val="tx1"/>
                          </a:solidFill>
                          <a:latin typeface="Neutraface Text Light" panose="02000600050000020004" pitchFamily="50" charset="0"/>
                        </a:rPr>
                        <a:t>Sesiones de coaching</a:t>
                      </a:r>
                      <a:endParaRPr lang="es-ES" sz="1500" kern="1200" dirty="0">
                        <a:solidFill>
                          <a:schemeClr val="tx1"/>
                        </a:solidFill>
                        <a:latin typeface="Neutraface Text Light" panose="0200060005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8760748"/>
                  </a:ext>
                </a:extLst>
              </a:tr>
              <a:tr h="371703">
                <a:tc>
                  <a:txBody>
                    <a:bodyPr/>
                    <a:lstStyle/>
                    <a:p>
                      <a:r>
                        <a:rPr lang="es-ES" sz="1500" dirty="0">
                          <a:latin typeface="Neutraface Text Light" panose="02000600050000020004" pitchFamily="50" charset="0"/>
                        </a:rPr>
                        <a:t>Noviembre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Neutraface Text Light" panose="02000600050000020004" pitchFamily="50" charset="0"/>
                        </a:rPr>
                        <a:t>Valencia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Neutraface Text Light" panose="02000600050000020004" pitchFamily="50" charset="0"/>
                        </a:rPr>
                        <a:t>Presencial/Online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500" kern="1200" dirty="0">
                          <a:solidFill>
                            <a:schemeClr val="tx1"/>
                          </a:solidFill>
                          <a:latin typeface="Neutraface Text Light" panose="02000600050000020004" pitchFamily="50" charset="0"/>
                        </a:rPr>
                        <a:t>Taller medioambiental</a:t>
                      </a:r>
                      <a:endParaRPr lang="es-ES" sz="1500" kern="1200" dirty="0">
                        <a:solidFill>
                          <a:schemeClr val="tx1"/>
                        </a:solidFill>
                        <a:latin typeface="Neutraface Text Light" panose="0200060005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884367"/>
                  </a:ext>
                </a:extLst>
              </a:tr>
              <a:tr h="371703">
                <a:tc>
                  <a:txBody>
                    <a:bodyPr/>
                    <a:lstStyle/>
                    <a:p>
                      <a:r>
                        <a:rPr lang="es-ES" sz="1500" dirty="0">
                          <a:latin typeface="Neutraface Text Light" panose="02000600050000020004" pitchFamily="50" charset="0"/>
                        </a:rPr>
                        <a:t>Noviembre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Neutraface Text Light" panose="02000600050000020004" pitchFamily="50" charset="0"/>
                        </a:rPr>
                        <a:t>Valencia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Neutraface Text Light" panose="02000600050000020004" pitchFamily="50" charset="0"/>
                        </a:rPr>
                        <a:t>Presencial/Online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500" kern="1200" dirty="0">
                          <a:solidFill>
                            <a:schemeClr val="tx1"/>
                          </a:solidFill>
                          <a:latin typeface="Neutraface Text Light" panose="02000600050000020004" pitchFamily="50" charset="0"/>
                        </a:rPr>
                        <a:t>Arteterapia</a:t>
                      </a:r>
                      <a:endParaRPr lang="es-ES" sz="1500" kern="1200" dirty="0">
                        <a:solidFill>
                          <a:schemeClr val="tx1"/>
                        </a:solidFill>
                        <a:latin typeface="Neutraface Text Light" panose="0200060005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1373853"/>
                  </a:ext>
                </a:extLst>
              </a:tr>
              <a:tr h="916529">
                <a:tc>
                  <a:txBody>
                    <a:bodyPr/>
                    <a:lstStyle/>
                    <a:p>
                      <a:r>
                        <a:rPr lang="es-ES" sz="1500" dirty="0">
                          <a:latin typeface="Neutraface Text Light" panose="02000600050000020004" pitchFamily="50" charset="0"/>
                        </a:rPr>
                        <a:t>Junio-diciembre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Neutraface Text Light" panose="02000600050000020004" pitchFamily="50" charset="0"/>
                        </a:rPr>
                        <a:t>Valencia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Neutraface Text Light" panose="02000600050000020004" pitchFamily="50" charset="0"/>
                        </a:rPr>
                        <a:t>Presencial/Online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500" kern="1200" dirty="0">
                          <a:solidFill>
                            <a:schemeClr val="tx1"/>
                          </a:solidFill>
                          <a:latin typeface="Neutraface Text Light" panose="02000600050000020004" pitchFamily="50" charset="0"/>
                        </a:rPr>
                        <a:t>Programa de voluntariado: formación en competencias digitales</a:t>
                      </a:r>
                      <a:endParaRPr lang="es-ES" sz="1500" kern="1200" dirty="0">
                        <a:solidFill>
                          <a:schemeClr val="tx1"/>
                        </a:solidFill>
                        <a:latin typeface="Neutraface Text Light" panose="0200060005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4243145"/>
                  </a:ext>
                </a:extLst>
              </a:tr>
              <a:tr h="371703">
                <a:tc>
                  <a:txBody>
                    <a:bodyPr/>
                    <a:lstStyle/>
                    <a:p>
                      <a:r>
                        <a:rPr lang="es-ES" sz="1500" dirty="0">
                          <a:latin typeface="Neutraface Text Light" panose="02000600050000020004" pitchFamily="50" charset="0"/>
                        </a:rPr>
                        <a:t>Noviembre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Neutraface Text Light" panose="02000600050000020004" pitchFamily="50" charset="0"/>
                        </a:rPr>
                        <a:t>Valencia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Neutraface Text Light" panose="02000600050000020004" pitchFamily="50" charset="0"/>
                        </a:rPr>
                        <a:t>Presencial/Online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500" kern="1200" dirty="0">
                          <a:solidFill>
                            <a:schemeClr val="tx1"/>
                          </a:solidFill>
                          <a:latin typeface="Neutraface Text Light" panose="02000600050000020004" pitchFamily="50" charset="0"/>
                        </a:rPr>
                        <a:t>Asesoramiento imagen</a:t>
                      </a:r>
                      <a:endParaRPr lang="es-ES" sz="1500" kern="1200" dirty="0">
                        <a:solidFill>
                          <a:schemeClr val="tx1"/>
                        </a:solidFill>
                        <a:latin typeface="Neutraface Text Light" panose="0200060005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8984978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10FABB2-3751-729F-AA95-DFF96B61E93D}"/>
              </a:ext>
            </a:extLst>
          </p:cNvPr>
          <p:cNvSpPr txBox="1"/>
          <p:nvPr/>
        </p:nvSpPr>
        <p:spPr>
          <a:xfrm>
            <a:off x="973992" y="1243579"/>
            <a:ext cx="102440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latin typeface="Lust Regular" panose="02000505090000020004" pitchFamily="50" charset="0"/>
              </a:rPr>
              <a:t>Itinerarios integrados para la inserción sociolaboral </a:t>
            </a:r>
          </a:p>
          <a:p>
            <a:pPr algn="ctr"/>
            <a:r>
              <a:rPr lang="es-ES" sz="2600" dirty="0">
                <a:latin typeface="Lust Regular" panose="02000505090000020004" pitchFamily="50" charset="0"/>
              </a:rPr>
              <a:t>de personas en situación o riesgo de exclusión social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D7E4E69-3678-1159-23D5-1EAD3A1C0EEB}"/>
              </a:ext>
            </a:extLst>
          </p:cNvPr>
          <p:cNvSpPr txBox="1"/>
          <p:nvPr/>
        </p:nvSpPr>
        <p:spPr>
          <a:xfrm>
            <a:off x="956408" y="2066195"/>
            <a:ext cx="102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cher Book" panose="02000000000000000000" pitchFamily="50" charset="0"/>
              </a:rPr>
              <a:t>Programa Comunitat Valenciana Fondo Social Europeo Plus (FSE+) 2021 - 2027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C72DEA7F-EB1C-ECAF-180F-1B1931E98937}"/>
              </a:ext>
            </a:extLst>
          </p:cNvPr>
          <p:cNvGrpSpPr/>
          <p:nvPr/>
        </p:nvGrpSpPr>
        <p:grpSpPr>
          <a:xfrm>
            <a:off x="3804760" y="164396"/>
            <a:ext cx="4582479" cy="863805"/>
            <a:chOff x="3339393" y="178247"/>
            <a:chExt cx="4582479" cy="863805"/>
          </a:xfrm>
        </p:grpSpPr>
        <p:pic>
          <p:nvPicPr>
            <p:cNvPr id="9" name="Imagen 8" descr="Imagen que contiene Forma&#10;&#10;Descripción generada automáticamente">
              <a:extLst>
                <a:ext uri="{FF2B5EF4-FFF2-40B4-BE49-F238E27FC236}">
                  <a16:creationId xmlns:a16="http://schemas.microsoft.com/office/drawing/2014/main" id="{33D57D5F-E0DA-7A26-697E-6AB41DFAA6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13" b="14165"/>
            <a:stretch/>
          </p:blipFill>
          <p:spPr>
            <a:xfrm>
              <a:off x="5271580" y="238276"/>
              <a:ext cx="1525757" cy="743745"/>
            </a:xfrm>
            <a:prstGeom prst="rect">
              <a:avLst/>
            </a:prstGeom>
          </p:spPr>
        </p:pic>
        <p:pic>
          <p:nvPicPr>
            <p:cNvPr id="11" name="Imagen 10" descr="Imagen que contiene Forma&#10;&#10;Descripción generada automáticamente">
              <a:extLst>
                <a:ext uri="{FF2B5EF4-FFF2-40B4-BE49-F238E27FC236}">
                  <a16:creationId xmlns:a16="http://schemas.microsoft.com/office/drawing/2014/main" id="{C9699C60-C9BD-68D6-3D30-7277771233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5" t="8609" r="7947" b="7763"/>
            <a:stretch/>
          </p:blipFill>
          <p:spPr>
            <a:xfrm>
              <a:off x="7071949" y="178247"/>
              <a:ext cx="849923" cy="863805"/>
            </a:xfrm>
            <a:prstGeom prst="rect">
              <a:avLst/>
            </a:prstGeom>
          </p:spPr>
        </p:pic>
        <p:pic>
          <p:nvPicPr>
            <p:cNvPr id="13" name="Imagen 12" descr="Texto&#10;&#10;Descripción generada automáticamente">
              <a:extLst>
                <a:ext uri="{FF2B5EF4-FFF2-40B4-BE49-F238E27FC236}">
                  <a16:creationId xmlns:a16="http://schemas.microsoft.com/office/drawing/2014/main" id="{D6A299A1-84C7-6940-DB73-8DF55C414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393" y="238276"/>
              <a:ext cx="1550289" cy="743745"/>
            </a:xfrm>
            <a:prstGeom prst="rect">
              <a:avLst/>
            </a:prstGeom>
          </p:spPr>
        </p:pic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86FC32C9-726C-6613-C83F-904F32C0FC27}"/>
                </a:ext>
              </a:extLst>
            </p:cNvPr>
            <p:cNvCxnSpPr/>
            <p:nvPr/>
          </p:nvCxnSpPr>
          <p:spPr>
            <a:xfrm>
              <a:off x="5072429" y="377239"/>
              <a:ext cx="0" cy="586367"/>
            </a:xfrm>
            <a:prstGeom prst="line">
              <a:avLst/>
            </a:prstGeom>
            <a:ln w="15875">
              <a:solidFill>
                <a:srgbClr val="C810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1962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96</Words>
  <Application>Microsoft Office PowerPoint</Application>
  <PresentationFormat>Panorámica</PresentationFormat>
  <Paragraphs>35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Archer Book</vt:lpstr>
      <vt:lpstr>Arial</vt:lpstr>
      <vt:lpstr>Calibri</vt:lpstr>
      <vt:lpstr>Calibri Light</vt:lpstr>
      <vt:lpstr>Lust Regular</vt:lpstr>
      <vt:lpstr>Neutraface Text Bold</vt:lpstr>
      <vt:lpstr>Neutraface Text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MERCEDES CORRALES</dc:creator>
  <cp:lastModifiedBy>MARÍA MERCEDES CORRALES</cp:lastModifiedBy>
  <cp:revision>1</cp:revision>
  <dcterms:created xsi:type="dcterms:W3CDTF">2023-05-30T11:35:07Z</dcterms:created>
  <dcterms:modified xsi:type="dcterms:W3CDTF">2023-06-05T09:54:23Z</dcterms:modified>
</cp:coreProperties>
</file>